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4"/>
  </p:sldMasterIdLst>
  <p:sldIdLst>
    <p:sldId id="256" r:id="rId5"/>
    <p:sldId id="257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2" d="100"/>
          <a:sy n="82" d="100"/>
        </p:scale>
        <p:origin x="-804" y="1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59306B29-EC2A-4983-A01F-4829FCEF2584}" type="datetimeFigureOut">
              <a:rPr lang="en-US" smtClean="0"/>
              <a:pPr/>
              <a:t>05/12/2012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28308B37-86D5-49EB-9B8E-1AA3B1E5501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mtClean="0"/>
              <a:t>Vocabulary 3 </a:t>
            </a:r>
            <a:r>
              <a:rPr lang="en-US" dirty="0" smtClean="0"/>
              <a:t>– spelling practice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None/>
            </a:pPr>
            <a:r>
              <a:rPr lang="en-US" dirty="0" smtClean="0"/>
              <a:t>1</a:t>
            </a:r>
            <a:r>
              <a:rPr lang="en-US" sz="3200" dirty="0" smtClean="0"/>
              <a:t>. regulate</a:t>
            </a:r>
          </a:p>
          <a:p>
            <a:pPr marL="514350" indent="-514350">
              <a:buNone/>
            </a:pPr>
            <a:r>
              <a:rPr lang="en-US" sz="3200" dirty="0" smtClean="0"/>
              <a:t>2. decline</a:t>
            </a:r>
          </a:p>
          <a:p>
            <a:pPr>
              <a:buNone/>
            </a:pPr>
            <a:r>
              <a:rPr lang="en-US" sz="3200" dirty="0" smtClean="0"/>
              <a:t>3. range</a:t>
            </a:r>
          </a:p>
          <a:p>
            <a:pPr>
              <a:buNone/>
            </a:pPr>
            <a:r>
              <a:rPr lang="en-US" sz="3200" dirty="0" smtClean="0"/>
              <a:t>4. virtual</a:t>
            </a:r>
          </a:p>
          <a:p>
            <a:pPr>
              <a:buNone/>
            </a:pPr>
            <a:r>
              <a:rPr lang="en-US" sz="3200" dirty="0" smtClean="0"/>
              <a:t>5. </a:t>
            </a:r>
          </a:p>
          <a:p>
            <a:pPr>
              <a:buNone/>
            </a:pPr>
            <a:r>
              <a:rPr lang="en-US" sz="3200" dirty="0" smtClean="0"/>
              <a:t>6. import</a:t>
            </a:r>
          </a:p>
          <a:p>
            <a:pPr>
              <a:buNone/>
            </a:pPr>
            <a:r>
              <a:rPr lang="en-US" sz="3200" dirty="0" smtClean="0"/>
              <a:t>7. ongoing</a:t>
            </a:r>
          </a:p>
          <a:p>
            <a:pPr>
              <a:buNone/>
            </a:pPr>
            <a:r>
              <a:rPr lang="en-US" sz="3200" dirty="0" smtClean="0"/>
              <a:t>8. ambiguous</a:t>
            </a:r>
            <a:endParaRPr lang="en-US" sz="3200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sz="3200" dirty="0"/>
              <a:t>9</a:t>
            </a:r>
            <a:r>
              <a:rPr lang="en-US" sz="3200" dirty="0" smtClean="0"/>
              <a:t>.   focus</a:t>
            </a:r>
          </a:p>
          <a:p>
            <a:pPr>
              <a:buNone/>
            </a:pPr>
            <a:r>
              <a:rPr lang="en-US" sz="3200" dirty="0" smtClean="0"/>
              <a:t>10. analysis</a:t>
            </a:r>
          </a:p>
          <a:p>
            <a:pPr>
              <a:buNone/>
            </a:pPr>
            <a:r>
              <a:rPr lang="en-US" sz="3200" dirty="0" smtClean="0"/>
              <a:t>11. identification</a:t>
            </a:r>
          </a:p>
          <a:p>
            <a:pPr>
              <a:buNone/>
            </a:pPr>
            <a:r>
              <a:rPr lang="en-US" sz="3200" dirty="0" smtClean="0"/>
              <a:t>12. argue</a:t>
            </a:r>
          </a:p>
          <a:p>
            <a:pPr>
              <a:buNone/>
            </a:pPr>
            <a:r>
              <a:rPr lang="en-US" sz="3200" dirty="0" smtClean="0"/>
              <a:t>13. Secure</a:t>
            </a:r>
          </a:p>
          <a:p>
            <a:pPr>
              <a:buNone/>
            </a:pPr>
            <a:r>
              <a:rPr lang="en-US" sz="3200" dirty="0" smtClean="0"/>
              <a:t>14. Ethical</a:t>
            </a:r>
          </a:p>
          <a:p>
            <a:pPr>
              <a:buNone/>
            </a:pPr>
            <a:r>
              <a:rPr lang="en-US" sz="3200" dirty="0" smtClean="0"/>
              <a:t>15. Minimum</a:t>
            </a:r>
          </a:p>
          <a:p>
            <a:pPr>
              <a:buNone/>
            </a:pPr>
            <a:r>
              <a:rPr lang="en-US" sz="3200" dirty="0" smtClean="0"/>
              <a:t>16. globalization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274638"/>
            <a:ext cx="8686800" cy="2011362"/>
          </a:xfrm>
        </p:spPr>
        <p:txBody>
          <a:bodyPr>
            <a:normAutofit/>
          </a:bodyPr>
          <a:lstStyle/>
          <a:p>
            <a:pPr algn="l"/>
            <a:r>
              <a:rPr lang="en-US" sz="3200" dirty="0" smtClean="0"/>
              <a:t>1. Choose 5 words from the list below. </a:t>
            </a:r>
            <a:br>
              <a:rPr lang="en-US" sz="3200" dirty="0" smtClean="0"/>
            </a:br>
            <a:r>
              <a:rPr lang="en-US" sz="3200" dirty="0" smtClean="0"/>
              <a:t>2. Write sentences that clearly show the meaning.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362200"/>
            <a:ext cx="8229600" cy="3763963"/>
          </a:xfrm>
        </p:spPr>
        <p:txBody>
          <a:bodyPr/>
          <a:lstStyle/>
          <a:p>
            <a:endParaRPr lang="en-US" dirty="0" smtClean="0"/>
          </a:p>
          <a:p>
            <a:r>
              <a:rPr lang="en-US" dirty="0" smtClean="0"/>
              <a:t>impose			unique</a:t>
            </a:r>
          </a:p>
          <a:p>
            <a:r>
              <a:rPr lang="en-US" dirty="0" smtClean="0"/>
              <a:t>v</a:t>
            </a:r>
            <a:r>
              <a:rPr lang="en-US" smtClean="0"/>
              <a:t>iew</a:t>
            </a:r>
            <a:r>
              <a:rPr lang="en-US" dirty="0" smtClean="0"/>
              <a:t>			benefit</a:t>
            </a:r>
          </a:p>
          <a:p>
            <a:r>
              <a:rPr lang="en-US" dirty="0" smtClean="0"/>
              <a:t>widespread		generate</a:t>
            </a:r>
          </a:p>
          <a:p>
            <a:r>
              <a:rPr lang="en-US" dirty="0" smtClean="0"/>
              <a:t>perspective		dominate</a:t>
            </a:r>
          </a:p>
          <a:p>
            <a:r>
              <a:rPr lang="en-US" dirty="0" smtClean="0"/>
              <a:t>virtual			ongoing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B779CB231E97F48A32CA2935A1B4F45" ma:contentTypeVersion="0" ma:contentTypeDescription="Create a new document." ma:contentTypeScope="" ma:versionID="89c5ff0ed537fd95f3a6d6c0a5bd0b97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685DE08-0196-4E5E-BB39-52968FA3813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F7D809B1-E419-4C18-A77D-FEEE962B71C4}">
  <ds:schemaRefs>
    <ds:schemaRef ds:uri="http://www.w3.org/XML/1998/namespace"/>
    <ds:schemaRef ds:uri="http://purl.org/dc/elements/1.1/"/>
    <ds:schemaRef ds:uri="http://purl.org/dc/terms/"/>
    <ds:schemaRef ds:uri="http://schemas.microsoft.com/office/2006/documentManagement/types"/>
    <ds:schemaRef ds:uri="http://schemas.openxmlformats.org/package/2006/metadata/core-properties"/>
    <ds:schemaRef ds:uri="http://schemas.microsoft.com/office/infopath/2007/PartnerControls"/>
    <ds:schemaRef ds:uri="http://schemas.microsoft.com/office/2006/metadata/properties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39C574A0-AC89-4BDD-BB66-2375599886F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17</TotalTime>
  <Words>63</Words>
  <Application>Microsoft Office PowerPoint</Application>
  <PresentationFormat>On-screen Show (4:3)</PresentationFormat>
  <Paragraphs>24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Technic</vt:lpstr>
      <vt:lpstr>Vocabulary 3 – spelling practice</vt:lpstr>
      <vt:lpstr>1. Choose 5 words from the list below.  2. Write sentences that clearly show the meaning.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 4 – spelling practice</dc:title>
  <dc:creator>its</dc:creator>
  <cp:lastModifiedBy>RKWC</cp:lastModifiedBy>
  <cp:revision>5</cp:revision>
  <dcterms:created xsi:type="dcterms:W3CDTF">2011-11-20T15:10:02Z</dcterms:created>
  <dcterms:modified xsi:type="dcterms:W3CDTF">2012-12-05T03:10:01Z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0x0101005B779CB231E97F48A32CA2935A1B4F45</vt:lpwstr>
  </property>
</Properties>
</file>

<file path=docProps/thumbnail.jpeg>
</file>